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474" r:id="rId3"/>
    <p:sldId id="472" r:id="rId4"/>
    <p:sldId id="473" r:id="rId5"/>
    <p:sldId id="476" r:id="rId6"/>
    <p:sldId id="477" r:id="rId7"/>
    <p:sldId id="478" r:id="rId8"/>
    <p:sldId id="480" r:id="rId9"/>
    <p:sldId id="479" r:id="rId10"/>
    <p:sldId id="481" r:id="rId11"/>
    <p:sldId id="482" r:id="rId12"/>
    <p:sldId id="483" r:id="rId13"/>
    <p:sldId id="484" r:id="rId14"/>
    <p:sldId id="475" r:id="rId15"/>
    <p:sldId id="464" r:id="rId16"/>
    <p:sldId id="463" r:id="rId17"/>
    <p:sldId id="458" r:id="rId18"/>
    <p:sldId id="455" r:id="rId19"/>
    <p:sldId id="459" r:id="rId20"/>
    <p:sldId id="457" r:id="rId21"/>
    <p:sldId id="456" r:id="rId22"/>
    <p:sldId id="460" r:id="rId23"/>
    <p:sldId id="461" r:id="rId24"/>
    <p:sldId id="462" r:id="rId25"/>
    <p:sldId id="449" r:id="rId26"/>
    <p:sldId id="450" r:id="rId27"/>
    <p:sldId id="451" r:id="rId28"/>
    <p:sldId id="453" r:id="rId29"/>
    <p:sldId id="454" r:id="rId30"/>
    <p:sldId id="447" r:id="rId31"/>
    <p:sldId id="448" r:id="rId32"/>
    <p:sldId id="45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792" dt="2024-02-13T03:38:17.297"/>
    <p1510:client id="{F9A49C3A-ABF0-42A7-ADEA-EAC5D79E6D94}" v="21" dt="2024-02-13T10:53:45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modSld sldOrd">
      <pc:chgData name="Jha, Aryan Ritwajeet" userId="2aad577e-539b-449b-83a6-8d411f484b4d" providerId="ADAL" clId="{5C3DE4FC-7C02-45E8-A4E9-90D9E5AB7963}" dt="2024-02-13T03:38:17.297" v="1247" actId="2057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addSp modSp mod">
        <pc:chgData name="Jha, Aryan Ritwajeet" userId="2aad577e-539b-449b-83a6-8d411f484b4d" providerId="ADAL" clId="{5C3DE4FC-7C02-45E8-A4E9-90D9E5AB7963}" dt="2024-02-11T05:35:10.118" v="907" actId="107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mod setBg delDesignElem">
        <pc:chgData name="Jha, Aryan Ritwajeet" userId="2aad577e-539b-449b-83a6-8d411f484b4d" providerId="ADAL" clId="{5C3DE4FC-7C02-45E8-A4E9-90D9E5AB7963}" dt="2024-02-11T05:33:57.502" v="868" actId="20577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3T10:53:55.986" v="39" actId="1076"/>
      <pc:docMkLst>
        <pc:docMk/>
      </pc:docMkLst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8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4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5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57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6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11.png"/><Relationship Id="rId4" Type="http://schemas.openxmlformats.org/officeDocument/2006/relationships/image" Target="../media/image18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1849-7583-67C6-CB89-9390EE7D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30467-46DB-0999-532B-BBA16C22A51F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30D564-1C23-055C-5003-C3E697E6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60BEB-4F39-8869-FE3B-AE4D90B7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309590-FAA8-2AE0-AC65-82ABAB1C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ketch line">
            <a:extLst>
              <a:ext uri="{FF2B5EF4-FFF2-40B4-BE49-F238E27FC236}">
                <a16:creationId xmlns:a16="http://schemas.microsoft.com/office/drawing/2014/main" id="{91C00420-55C2-7142-7E40-97042B8D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5277BD-7E73-486D-E72B-BBE55DCCBB2E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2CE2EB-70FE-B47E-C123-5E416BCE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DEBDA-772E-F007-0A34-1DC20C0DC40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1147F4-A496-E1E2-E696-4E71847CEFB6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FAA1B5-D8B6-90A1-1C5A-2C5993C7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37957F-3E8B-017A-701F-B52A6332C676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2092B-A73B-02A5-2C4F-2BF4D9B2FA8F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559E5F-0D49-CA50-AFB2-936A18EE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B16F-77D0-14C7-2058-806B93248B46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D3871-97E1-5AD0-0CEE-F66C3ECE19CB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8384F7-01C7-2917-62ED-5A74869A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5EDD01-F25B-F999-5533-AEECE11E15C4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35A250-EB03-2F13-3C89-9FB0116FC7E2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ACE43-D137-B315-EC4B-82BB79030EA1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23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1812</Words>
  <Application>Microsoft Office PowerPoint</Application>
  <PresentationFormat>Widescreen</PresentationFormat>
  <Paragraphs>127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MPCOPF Simulation has been verified for X% PVs and Y% Batteries Only for small horizons (T=5) because of long simulation time.</vt:lpstr>
      <vt:lpstr>T=1, PV=10%, Batt=10%</vt:lpstr>
      <vt:lpstr>T=2, PV=10%, Batt=10%</vt:lpstr>
      <vt:lpstr>T=3, PV=10%, Batt=10%</vt:lpstr>
      <vt:lpstr>T=4, PV=10%, Batt=10%</vt:lpstr>
      <vt:lpstr>T=5, PV=10%, Batt=10%</vt:lpstr>
      <vt:lpstr>T=6, PV=10%, Batt=10%</vt:lpstr>
      <vt:lpstr>T=7,PV=10%, Batt=10%</vt:lpstr>
      <vt:lpstr>T=8,PV=10%, Batt=10%</vt:lpstr>
      <vt:lpstr>T=9,PV=10%, Batt=10%</vt:lpstr>
      <vt:lpstr>Latest Slides End Here.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2024-02-13T10:54:06Z</dcterms:modified>
</cp:coreProperties>
</file>